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504" y="2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FF6A0-664A-30D2-0FC4-746C88B52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359F03-7690-2EFE-9828-83D7FF42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D02005-C7FD-F4D8-69E3-AE4FB4C6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ACE7B2-A3C8-6612-DC4E-ED210191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E9B2B-0E0E-1858-D1A0-6B40AE1B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38855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48132-7A58-DF36-78EE-B813B29F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946D09-939C-6DCA-0790-50F5EB1EB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7D95F5-EE77-3C84-DE1A-7F8FF0A7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4E1454-297F-7001-AEF8-3317B30A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6B8B57-6C31-2684-7441-B60F2E46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862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E4852F1-5C52-3D00-EDF8-78D79441C5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CBDFDA-43A8-CA1E-5906-9F7A981ED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D05E88-8F9E-6F1E-7F9F-F27C7C38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5E7865-1761-FFB7-52F0-B726C6D5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2C81E8-86FA-56FF-6AD2-F89EA85B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817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4186B2-A3BD-44CC-9F76-A0409175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D565A-F705-E48B-4409-EF6DEB1C7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74647-B032-39D2-41FD-3AA1E415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2BE93B-32DE-0DF9-3998-3D443C9B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1D5FB1-C655-01E4-9512-AAF31202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3066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677AD-F12A-58B0-BBEB-453D9912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EF3C5A-F158-747D-476B-C1A79EC0A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C10D8B-3B96-D9EC-9818-BDBD1DCC2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91FF0E-A8CF-3736-1DF5-5F5D278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99A5E-ECAD-EB6C-F572-A512EC11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623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5E52C-4835-C5C2-F9F1-2846D668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81F650-ED70-8EFD-9C93-E5C537E31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C67E9F4-9689-6CF7-7FCA-F9CF5718A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E197DA-FB11-D428-D4FD-7A60C590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BD7B44-CB6D-EB35-43B6-10A22C63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952347-28D4-ABF7-DD15-934A2914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7706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2BDE4A-55A4-8187-A756-ECDBE335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5236-A922-74F1-C393-FE983E114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24CF7-B36A-B285-5950-960F05F5C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9384D0F-3076-FC7B-9B41-A64A2088F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0340E11-6408-8004-5590-6B297F46D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5C587F-FF86-E4BB-7472-5FA48C76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E078A2-1146-AF1A-FA6B-EB5393F0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73F3C9-B320-5C63-78C3-C91F4B78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373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078AB-4384-F4E8-378D-F461FF11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EF92143-3762-2541-2A16-6F0D4C34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EEFA46-9918-6022-1638-21046B732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2D258D-2A69-2BC8-9CF5-7CFB767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394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59CD2F-4B38-C1F6-33B3-AB093111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A5866A-052D-48D7-DA72-B02CAA08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7711B4-4306-BF04-6708-053D06F6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534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A046B-3CA5-4297-19EF-8FA1413D9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B73AA3-35A5-6F59-50A6-90F793F49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29763B-B26E-7D0D-25BC-458DEA41E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C68067-E6BF-6D49-6848-4F72E2A6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E1D4F5-BA8B-A456-4754-36F04A81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04EB29-D64A-37CF-23F5-8D6FB2A9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805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2B51D-9A60-F6CD-75A6-286C7D23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B0AABB3-B0A1-D4B9-6784-EBD8FDA2C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7A1EB9-9682-CF15-0FD0-CECC7AD95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8976AD-2968-8136-8B44-3C57D831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DE137C-43B0-FB30-9927-88C98FAAA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1EDAD2-176D-91AC-E783-6D8251D3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708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A296C81-B25A-D4C5-C3F5-55984B8B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9E5BB-4C3D-9648-DADC-77C86DBF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DBC89A-322F-CB8C-AFAF-F01C89968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0D6356-045D-4E4B-A036-1932348CFEED}" type="datetimeFigureOut">
              <a:rPr lang="de-AT" smtClean="0"/>
              <a:t>27.02.2024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A78614-FA8D-D624-9C4C-8EA7BCD0C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B9D93-2760-DD30-5B6A-B9B554316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EF52D3-2566-4E5D-9FD5-D6F81FB47F0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374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BCDB30-1EC3-E484-55CA-A81E5C64A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Art </a:t>
            </a:r>
            <a:r>
              <a:rPr lang="de-DE" dirty="0" err="1">
                <a:solidFill>
                  <a:schemeClr val="bg1"/>
                </a:solidFill>
              </a:rPr>
              <a:t>Collaboration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F4EAD5-126C-C162-E603-33D59BDCE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Manuel Groß, Michael Oswald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5BA0E15-0538-41ED-E15E-2FD3585F0F9D}"/>
              </a:ext>
            </a:extLst>
          </p:cNvPr>
          <p:cNvSpPr/>
          <p:nvPr/>
        </p:nvSpPr>
        <p:spPr>
          <a:xfrm>
            <a:off x="8608723" y="4057877"/>
            <a:ext cx="2583996" cy="25839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2EC830E-EB34-DEB4-1D4B-3FC9AA643D97}"/>
              </a:ext>
            </a:extLst>
          </p:cNvPr>
          <p:cNvSpPr/>
          <p:nvPr/>
        </p:nvSpPr>
        <p:spPr>
          <a:xfrm>
            <a:off x="544009" y="472151"/>
            <a:ext cx="2453833" cy="2453833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681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84A538-E679-3CAB-1CF5-5C92F698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E2F1148B-B690-B5B5-6441-B5D02AB6B4EB}"/>
              </a:ext>
            </a:extLst>
          </p:cNvPr>
          <p:cNvSpPr/>
          <p:nvPr/>
        </p:nvSpPr>
        <p:spPr>
          <a:xfrm rot="20604222">
            <a:off x="9086126" y="-137378"/>
            <a:ext cx="3399099" cy="3399099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6FF537-E9F5-A57D-BEE5-651254DB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Writer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6" name="Inhaltsplatzhalter 5" descr="Ein Bild, das Cartoon, Clipart, Darstellung, Design enthält.&#10;&#10;Automatisch generierte Beschreibung">
            <a:extLst>
              <a:ext uri="{FF2B5EF4-FFF2-40B4-BE49-F238E27FC236}">
                <a16:creationId xmlns:a16="http://schemas.microsoft.com/office/drawing/2014/main" id="{4F1684D1-F022-F463-C22E-3C9334AEC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02" y="1860522"/>
            <a:ext cx="9236597" cy="3136957"/>
          </a:xfrm>
        </p:spPr>
      </p:pic>
    </p:spTree>
    <p:extLst>
      <p:ext uri="{BB962C8B-B14F-4D97-AF65-F5344CB8AC3E}">
        <p14:creationId xmlns:p14="http://schemas.microsoft.com/office/powerpoint/2010/main" val="291405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F7F1865D-5195-3323-9935-EE72A6135026}"/>
              </a:ext>
            </a:extLst>
          </p:cNvPr>
          <p:cNvSpPr/>
          <p:nvPr/>
        </p:nvSpPr>
        <p:spPr>
          <a:xfrm rot="20604222">
            <a:off x="9086126" y="-137378"/>
            <a:ext cx="3399099" cy="3399099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101489-8592-F841-37E7-F1766746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Writer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7" name="Inhaltsplatzhalter 6" descr="Ein Bild, das Entwurf, Darstellung, Clipart, Cartoon enthält.&#10;&#10;Automatisch generierte Beschreibung">
            <a:extLst>
              <a:ext uri="{FF2B5EF4-FFF2-40B4-BE49-F238E27FC236}">
                <a16:creationId xmlns:a16="http://schemas.microsoft.com/office/drawing/2014/main" id="{F5CEC732-8CE8-5D35-1607-7773EE2A6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6" t="1490"/>
          <a:stretch/>
        </p:blipFill>
        <p:spPr>
          <a:xfrm>
            <a:off x="2088614" y="2132636"/>
            <a:ext cx="8014772" cy="2592728"/>
          </a:xfrm>
        </p:spPr>
      </p:pic>
      <p:pic>
        <p:nvPicPr>
          <p:cNvPr id="8" name="Inhaltsplatzhalter 5" descr="Ein Bild, das Cartoon, Clipart, Darstellung, Design enthält.&#10;&#10;Automatisch generierte Beschreibung">
            <a:extLst>
              <a:ext uri="{FF2B5EF4-FFF2-40B4-BE49-F238E27FC236}">
                <a16:creationId xmlns:a16="http://schemas.microsoft.com/office/drawing/2014/main" id="{74650581-08C7-D452-24A0-F0B8EB6DF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976" y="3389585"/>
            <a:ext cx="144760" cy="4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01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1DA26-FB96-8857-3F12-25E00FD1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826D4A-9679-AD8E-4CED-448CD155B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784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0">
        <p:circle/>
      </p:transition>
    </mc:Choice>
    <mc:Fallback>
      <p:transition spd="slow" advClick="0" advTm="0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2A87E-BA4E-11BC-CA3F-FF92A47B3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676D2913-4964-1AA1-1492-8761459185C5}"/>
              </a:ext>
            </a:extLst>
          </p:cNvPr>
          <p:cNvSpPr/>
          <p:nvPr/>
        </p:nvSpPr>
        <p:spPr>
          <a:xfrm rot="20604222">
            <a:off x="8808417" y="-265103"/>
            <a:ext cx="4293447" cy="3399099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B43652-255A-49D8-1C8F-1DC34949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Reader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8" name="Inhaltsplatzhalter 7" descr="Ein Bild, das Mobiliar, Kleidung, Schuhwerk, Stuhl enthält.&#10;&#10;Automatisch generierte Beschreibung">
            <a:extLst>
              <a:ext uri="{FF2B5EF4-FFF2-40B4-BE49-F238E27FC236}">
                <a16:creationId xmlns:a16="http://schemas.microsoft.com/office/drawing/2014/main" id="{EDE235B7-9CC4-7D29-F7EE-50A4FFBD2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28" y="1625495"/>
            <a:ext cx="7618545" cy="3607011"/>
          </a:xfrm>
        </p:spPr>
      </p:pic>
    </p:spTree>
    <p:extLst>
      <p:ext uri="{BB962C8B-B14F-4D97-AF65-F5344CB8AC3E}">
        <p14:creationId xmlns:p14="http://schemas.microsoft.com/office/powerpoint/2010/main" val="3429095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78F1D-4F84-6F60-FE50-E12F2A711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>
            <a:extLst>
              <a:ext uri="{FF2B5EF4-FFF2-40B4-BE49-F238E27FC236}">
                <a16:creationId xmlns:a16="http://schemas.microsoft.com/office/drawing/2014/main" id="{8ACCCAE6-A581-2571-CC09-66C2A6261E8C}"/>
              </a:ext>
            </a:extLst>
          </p:cNvPr>
          <p:cNvSpPr/>
          <p:nvPr/>
        </p:nvSpPr>
        <p:spPr>
          <a:xfrm rot="20604222">
            <a:off x="8808417" y="-265103"/>
            <a:ext cx="4293447" cy="3399099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F4F836-79D1-F521-C0E9-9DD99ACE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Reader</a:t>
            </a:r>
            <a:endParaRPr lang="de-AT" dirty="0">
              <a:solidFill>
                <a:schemeClr val="bg1"/>
              </a:solidFill>
            </a:endParaRPr>
          </a:p>
        </p:txBody>
      </p:sp>
      <p:pic>
        <p:nvPicPr>
          <p:cNvPr id="7" name="Inhaltsplatzhalter 6" descr="Ein Bild, das Kerze, Design, Darstellung enthält.&#10;&#10;Automatisch generierte Beschreibung">
            <a:extLst>
              <a:ext uri="{FF2B5EF4-FFF2-40B4-BE49-F238E27FC236}">
                <a16:creationId xmlns:a16="http://schemas.microsoft.com/office/drawing/2014/main" id="{63FD306C-B768-D13B-F155-73F8980D5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8"/>
          <a:stretch/>
        </p:blipFill>
        <p:spPr>
          <a:xfrm>
            <a:off x="2240188" y="1593000"/>
            <a:ext cx="7711624" cy="3672000"/>
          </a:xfrm>
        </p:spPr>
      </p:pic>
    </p:spTree>
    <p:extLst>
      <p:ext uri="{BB962C8B-B14F-4D97-AF65-F5344CB8AC3E}">
        <p14:creationId xmlns:p14="http://schemas.microsoft.com/office/powerpoint/2010/main" val="3615681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Breitbild</PresentationFormat>
  <Paragraphs>6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</vt:lpstr>
      <vt:lpstr>Art Collaboration</vt:lpstr>
      <vt:lpstr>Writer</vt:lpstr>
      <vt:lpstr>Writer</vt:lpstr>
      <vt:lpstr>PowerPoint-Präsentation</vt:lpstr>
      <vt:lpstr>Reader</vt:lpstr>
      <vt:lpstr>Reader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Collaboration</dc:title>
  <dc:creator>Oswald Michael</dc:creator>
  <cp:lastModifiedBy>Oswald Michael</cp:lastModifiedBy>
  <cp:revision>2</cp:revision>
  <dcterms:created xsi:type="dcterms:W3CDTF">2024-02-27T08:04:33Z</dcterms:created>
  <dcterms:modified xsi:type="dcterms:W3CDTF">2024-02-27T08:40:48Z</dcterms:modified>
</cp:coreProperties>
</file>